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992AE-7D19-49E6-AA84-BAD632D4D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908314"/>
            <a:ext cx="8915399" cy="1987826"/>
          </a:xfrm>
        </p:spPr>
        <p:txBody>
          <a:bodyPr>
            <a:normAutofit/>
          </a:bodyPr>
          <a:lstStyle/>
          <a:p>
            <a:r>
              <a:rPr lang="pl-PL" sz="6600" b="1" dirty="0"/>
              <a:t>Project English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B54C304-A074-4A44-A88F-3264CCA86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267201"/>
            <a:ext cx="8915399" cy="1636462"/>
          </a:xfrm>
        </p:spPr>
        <p:txBody>
          <a:bodyPr>
            <a:normAutofit/>
          </a:bodyPr>
          <a:lstStyle/>
          <a:p>
            <a:r>
              <a:rPr lang="pl-PL" sz="2400" b="1" dirty="0"/>
              <a:t>BOL niveau 4</a:t>
            </a:r>
          </a:p>
        </p:txBody>
      </p:sp>
    </p:spTree>
    <p:extLst>
      <p:ext uri="{BB962C8B-B14F-4D97-AF65-F5344CB8AC3E}">
        <p14:creationId xmlns:p14="http://schemas.microsoft.com/office/powerpoint/2010/main" val="175744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B3D2F2-57EF-4DC9-B18A-A07E2D75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Een presentatie over een ziekte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1A8804-0BDD-4CDB-A5EE-96A8D4EC2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484243"/>
            <a:ext cx="8911687" cy="442697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nl-NL" sz="2400" b="1" dirty="0"/>
              <a:t>Doel</a:t>
            </a:r>
            <a:endParaRPr lang="pl-PL" sz="2400" dirty="0"/>
          </a:p>
          <a:p>
            <a:pPr marL="0" indent="0">
              <a:lnSpc>
                <a:spcPct val="150000"/>
              </a:lnSpc>
              <a:buNone/>
            </a:pPr>
            <a:r>
              <a:rPr lang="nl-NL" sz="2400" dirty="0"/>
              <a:t>Het publiek toelichten.</a:t>
            </a:r>
            <a:endParaRPr lang="pl-PL" sz="2400" dirty="0"/>
          </a:p>
          <a:p>
            <a:pPr>
              <a:lnSpc>
                <a:spcPct val="150000"/>
              </a:lnSpc>
            </a:pPr>
            <a:r>
              <a:rPr lang="nl-NL" sz="2400" b="1" dirty="0"/>
              <a:t>Doelpubliek</a:t>
            </a:r>
            <a:endParaRPr lang="pl-PL" sz="2400" b="1" dirty="0"/>
          </a:p>
          <a:p>
            <a:pPr marL="0" indent="0">
              <a:lnSpc>
                <a:spcPct val="150000"/>
              </a:lnSpc>
              <a:buNone/>
            </a:pPr>
            <a:r>
              <a:rPr lang="nl-NL" sz="2400" dirty="0"/>
              <a:t>Patiënten, mensen die mogelijk informatie/toelichting nodig hebben, bv. in een ziekenhuis, in een verpleeghuis.</a:t>
            </a:r>
            <a:endParaRPr lang="pl-PL" sz="2400" dirty="0"/>
          </a:p>
          <a:p>
            <a:pPr>
              <a:lnSpc>
                <a:spcPct val="150000"/>
              </a:lnSpc>
            </a:pPr>
            <a:r>
              <a:rPr lang="nl-NL" sz="2400" b="1" dirty="0"/>
              <a:t>Leerdoel</a:t>
            </a:r>
            <a:endParaRPr lang="pl-PL" sz="2400" dirty="0"/>
          </a:p>
          <a:p>
            <a:pPr marL="0" indent="0">
              <a:lnSpc>
                <a:spcPct val="150000"/>
              </a:lnSpc>
              <a:buNone/>
            </a:pPr>
            <a:r>
              <a:rPr lang="nl-NL" sz="2400" dirty="0"/>
              <a:t>Laten zien dat je de stof beheerst - planmatig werken – een Power Point maken - presenteren</a:t>
            </a:r>
            <a:endParaRPr lang="pl-PL" sz="24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2444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6AE8A-1C0C-4A9A-93F9-ACCF55EF9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Stappen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E9D9A7-0A95-4062-9893-C8068DB75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484243"/>
            <a:ext cx="8911687" cy="442697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sz="2400" dirty="0"/>
              <a:t>Groepen aanmaken en het onderwerp kiezen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Het doelpubliek bepalen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Een plan maken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Uitschrijven wat je gaat vertellen (eerste cijfer – per deelnemer)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Een PowerPoint presentatie maken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Presenteren (tweede cijfer – per deelnemer)</a:t>
            </a:r>
          </a:p>
          <a:p>
            <a:endParaRPr lang="nl-N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6981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EF408-BE74-4886-9F60-C9FFBEEB5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1058916"/>
          </a:xfrm>
        </p:spPr>
        <p:txBody>
          <a:bodyPr/>
          <a:lstStyle/>
          <a:p>
            <a:pPr algn="ctr"/>
            <a:r>
              <a:rPr lang="nl-NL" b="1" dirty="0"/>
              <a:t>Het publiek</a:t>
            </a:r>
            <a:endParaRPr lang="pl-P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51B119-9031-42D7-AC98-28CD8749C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83026"/>
            <a:ext cx="8915399" cy="4228196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nl-NL" sz="2400" dirty="0"/>
              <a:t>Wat weten ze al/weten ze nog niet van het onderwerp?</a:t>
            </a:r>
            <a:endParaRPr lang="pl-PL" sz="2400" dirty="0"/>
          </a:p>
          <a:p>
            <a:pPr lvl="0">
              <a:lnSpc>
                <a:spcPct val="150000"/>
              </a:lnSpc>
            </a:pPr>
            <a:r>
              <a:rPr lang="nl-NL" sz="2400" dirty="0"/>
              <a:t>Wat willen/moeten ze weten van het onderwerp?</a:t>
            </a:r>
            <a:endParaRPr lang="pl-PL" sz="2400" dirty="0"/>
          </a:p>
          <a:p>
            <a:pPr lvl="0">
              <a:lnSpc>
                <a:spcPct val="150000"/>
              </a:lnSpc>
            </a:pPr>
            <a:r>
              <a:rPr lang="nl-NL" sz="2400" dirty="0"/>
              <a:t>Hoe belangrijk vinden ze het onderwerp?</a:t>
            </a:r>
            <a:endParaRPr lang="pl-PL" sz="2400" dirty="0"/>
          </a:p>
          <a:p>
            <a:pPr lvl="0">
              <a:lnSpc>
                <a:spcPct val="150000"/>
              </a:lnSpc>
            </a:pPr>
            <a:r>
              <a:rPr lang="pl-PL" sz="2400" dirty="0"/>
              <a:t>Hoeveel aandacht hebben ze?</a:t>
            </a:r>
            <a:endParaRPr lang="nl-NL" sz="2400" dirty="0"/>
          </a:p>
          <a:p>
            <a:pPr lvl="0">
              <a:lnSpc>
                <a:spcPct val="150000"/>
              </a:lnSpc>
            </a:pPr>
            <a:r>
              <a:rPr lang="pl-PL" sz="2400" dirty="0"/>
              <a:t>Waarom zijn ze gekomen?</a:t>
            </a:r>
          </a:p>
          <a:p>
            <a:pPr lvl="0">
              <a:lnSpc>
                <a:spcPct val="150000"/>
              </a:lnSpc>
            </a:pPr>
            <a:r>
              <a:rPr lang="pl-PL" sz="2400" dirty="0"/>
              <a:t>Wat verwachten ze?</a:t>
            </a:r>
          </a:p>
          <a:p>
            <a:pPr marL="0" lv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2271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D588DC-9E83-488D-B633-5AD33765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1191438"/>
          </a:xfrm>
        </p:spPr>
        <p:txBody>
          <a:bodyPr/>
          <a:lstStyle/>
          <a:p>
            <a:pPr algn="ctr"/>
            <a:r>
              <a:rPr lang="nl-NL" b="1" dirty="0"/>
              <a:t>Het doel</a:t>
            </a:r>
            <a:endParaRPr lang="pl-P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8BB1BF-2ECA-43F0-B592-5E1F47EE9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22783"/>
            <a:ext cx="8915399" cy="4188439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nl-NL" sz="2400" dirty="0"/>
              <a:t>Welke transformatie wil je dat je publiek maakt tijdens je presentatie?</a:t>
            </a:r>
            <a:endParaRPr lang="pl-PL" sz="2400" dirty="0"/>
          </a:p>
          <a:p>
            <a:pPr lvl="0">
              <a:lnSpc>
                <a:spcPct val="150000"/>
              </a:lnSpc>
            </a:pPr>
            <a:r>
              <a:rPr lang="nl-NL" sz="2400" dirty="0"/>
              <a:t>Welke antwoorden uit de dia </a:t>
            </a:r>
            <a:r>
              <a:rPr lang="nl-NL" sz="2400" i="1" dirty="0"/>
              <a:t>Het publiek</a:t>
            </a:r>
            <a:r>
              <a:rPr lang="nl-NL" sz="2400" dirty="0"/>
              <a:t> moeten veranderd zijn na je presentatie? </a:t>
            </a:r>
            <a:endParaRPr lang="pl-PL" sz="2400" dirty="0"/>
          </a:p>
          <a:p>
            <a:pPr lvl="0">
              <a:lnSpc>
                <a:spcPct val="150000"/>
              </a:lnSpc>
            </a:pPr>
            <a:r>
              <a:rPr lang="nl-NL" sz="2400" dirty="0"/>
              <a:t>Wil je dat je publiek zich anders gaat gedragen ten opzichte van het onderwerp?</a:t>
            </a: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2867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19A403-E5D9-4EBA-B1B8-04B5C93D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443" y="624110"/>
            <a:ext cx="8801169" cy="966151"/>
          </a:xfrm>
        </p:spPr>
        <p:txBody>
          <a:bodyPr/>
          <a:lstStyle/>
          <a:p>
            <a:pPr algn="ctr"/>
            <a:r>
              <a:rPr lang="nl-NL" b="1" dirty="0"/>
              <a:t>De middelen</a:t>
            </a:r>
            <a:endParaRPr lang="pl-P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0D629B-1B6F-4B02-AFAD-81A8E1793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0261"/>
            <a:ext cx="8915400" cy="4320961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nl-NL" sz="2000" dirty="0"/>
              <a:t>Persoonlijke anekdotes om het ijs te breken</a:t>
            </a:r>
            <a:endParaRPr lang="pl-PL" sz="2000" dirty="0"/>
          </a:p>
          <a:p>
            <a:pPr lvl="0">
              <a:lnSpc>
                <a:spcPct val="150000"/>
              </a:lnSpc>
            </a:pPr>
            <a:r>
              <a:rPr lang="nl-NL" sz="2000" dirty="0"/>
              <a:t>Infographics om complexe informatie simpel weer te geven</a:t>
            </a:r>
            <a:endParaRPr lang="pl-PL" sz="2000" dirty="0"/>
          </a:p>
          <a:p>
            <a:pPr lvl="0">
              <a:lnSpc>
                <a:spcPct val="150000"/>
              </a:lnSpc>
            </a:pPr>
            <a:r>
              <a:rPr lang="nl-NL" sz="2000" dirty="0"/>
              <a:t>Afbeeldingen om het beeldend te maken</a:t>
            </a:r>
            <a:endParaRPr lang="pl-PL" sz="2000" dirty="0"/>
          </a:p>
          <a:p>
            <a:pPr lvl="0">
              <a:lnSpc>
                <a:spcPct val="150000"/>
              </a:lnSpc>
            </a:pPr>
            <a:r>
              <a:rPr lang="nl-NL" sz="2000" dirty="0"/>
              <a:t>Meegenomen voorwerpen om te laten zien</a:t>
            </a:r>
            <a:endParaRPr lang="pl-PL" sz="2000" dirty="0"/>
          </a:p>
          <a:p>
            <a:pPr lvl="0">
              <a:lnSpc>
                <a:spcPct val="150000"/>
              </a:lnSpc>
            </a:pPr>
            <a:r>
              <a:rPr lang="nl-NL" sz="2000" dirty="0"/>
              <a:t>Hand-outs om uit te delen</a:t>
            </a:r>
            <a:endParaRPr lang="pl-PL" sz="2000" dirty="0"/>
          </a:p>
          <a:p>
            <a:pPr lvl="0">
              <a:lnSpc>
                <a:spcPct val="150000"/>
              </a:lnSpc>
            </a:pPr>
            <a:r>
              <a:rPr lang="nl-NL" sz="2000" dirty="0"/>
              <a:t>Stellingen om je publiek aan het denken te zetten</a:t>
            </a:r>
            <a:endParaRPr lang="pl-PL" sz="2000" dirty="0"/>
          </a:p>
          <a:p>
            <a:pPr lvl="0">
              <a:lnSpc>
                <a:spcPct val="150000"/>
              </a:lnSpc>
            </a:pPr>
            <a:r>
              <a:rPr lang="nl-NL" sz="2000" dirty="0"/>
              <a:t>Praktijkvoorbeelden om je punt toe te lichten</a:t>
            </a:r>
            <a:endParaRPr lang="pl-PL" sz="2000" dirty="0"/>
          </a:p>
          <a:p>
            <a:pPr lvl="0">
              <a:lnSpc>
                <a:spcPct val="150000"/>
              </a:lnSpc>
            </a:pPr>
            <a:r>
              <a:rPr lang="nl-NL" sz="2000" dirty="0"/>
              <a:t>Onderzoeksresultaten om je geloofwaardigheid te versterken</a:t>
            </a: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8825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02C24-81C4-4BE3-80CB-BFBDE0F25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Opbouwen in kop-romp-staart</a:t>
            </a:r>
            <a:endParaRPr lang="pl-P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D5E68A-3AEB-441C-B296-C3B6DEBBB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417983"/>
            <a:ext cx="8750936" cy="52611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sz="2000" b="1" dirty="0"/>
              <a:t>Kop (Vertel wat je gaat vertellen)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000"/>
              <a:t>De inleiding - contact </a:t>
            </a:r>
            <a:r>
              <a:rPr lang="nl-NL" sz="2000" dirty="0"/>
              <a:t>met je publiek maken, de mensen nieuwsgierig maken naar je verhaal.</a:t>
            </a:r>
            <a:endParaRPr lang="pl-PL" sz="2000" b="1" dirty="0"/>
          </a:p>
          <a:p>
            <a:pPr>
              <a:lnSpc>
                <a:spcPct val="150000"/>
              </a:lnSpc>
            </a:pPr>
            <a:r>
              <a:rPr lang="nl-NL" sz="2000" b="1" dirty="0"/>
              <a:t>Romp (Vertel het)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000" dirty="0"/>
              <a:t>De kern van je presentatie - je publiek begeleiden door je presentatie heen, een duidelijke structuur.</a:t>
            </a:r>
            <a:endParaRPr lang="pl-PL" sz="2000" dirty="0"/>
          </a:p>
          <a:p>
            <a:pPr>
              <a:lnSpc>
                <a:spcPct val="150000"/>
              </a:lnSpc>
            </a:pPr>
            <a:r>
              <a:rPr lang="nl-NL" sz="2000" b="1" dirty="0"/>
              <a:t>Staart (Vertel wat je verteld hebt)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l-NL" sz="2000" dirty="0"/>
              <a:t>Het slot van je presentatie – een korte samenvatting en een conclusie.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71822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4F640-063F-42F0-A208-41CF3409E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PowerPoint - Less is more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9918B8-0680-4120-8D77-E46D62F8B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sz="2400" dirty="0"/>
              <a:t>Minder informatie op een dia = meer aandacht van het publiek.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Mensen kunnen niet goed luisteren en lezen tegelijk.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Probeer per dia maar één ding duidelijk te maken.</a:t>
            </a:r>
            <a:endParaRPr lang="pl-PL" sz="24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3694375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4523</TotalTime>
  <Words>311</Words>
  <Application>Microsoft Office PowerPoint</Application>
  <PresentationFormat>Breedbeeld</PresentationFormat>
  <Paragraphs>47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Sliert</vt:lpstr>
      <vt:lpstr>Project English</vt:lpstr>
      <vt:lpstr>Een presentatie over een ziekte</vt:lpstr>
      <vt:lpstr>Stappen</vt:lpstr>
      <vt:lpstr>Het publiek</vt:lpstr>
      <vt:lpstr>Het doel</vt:lpstr>
      <vt:lpstr>De middelen</vt:lpstr>
      <vt:lpstr>Opbouwen in kop-romp-staart</vt:lpstr>
      <vt:lpstr>PowerPoint - Less is more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English</dc:title>
  <dc:creator>Anna Kielczewska</dc:creator>
  <cp:lastModifiedBy>Anna Kielczewska</cp:lastModifiedBy>
  <cp:revision>5</cp:revision>
  <dcterms:created xsi:type="dcterms:W3CDTF">2017-11-17T08:33:42Z</dcterms:created>
  <dcterms:modified xsi:type="dcterms:W3CDTF">2017-11-20T11:56:57Z</dcterms:modified>
</cp:coreProperties>
</file>